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20" d="100"/>
          <a:sy n="120" d="100"/>
        </p:scale>
        <p:origin x="-1194" y="-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D1813A-D3CD-46C6-9F7D-3610FC510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9FA04702-8D49-4A65-AB90-A20A85D8A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2EE180-9A50-4DF8-8194-076006652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7EA7-D75D-48BD-8ED4-B7B0F786D812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0B8604-76A7-48D4-ACCB-62C179137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110D70-D561-4589-94C8-58596B3D2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34BF-A75E-408E-B0E4-F2577A6C1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38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2D91-C823-4CFB-8B52-9AB0D2593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D1562A-26F9-48C6-8D68-95F8F1471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2E3661-7A54-40A4-BE68-D58BE86B2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7EA7-D75D-48BD-8ED4-B7B0F786D812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23488C-9D82-4D4B-9B65-E15BEAEF0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C42DB4-EA23-430D-A3E1-E87CA1B72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34BF-A75E-408E-B0E4-F2577A6C1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13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DDB4926-1787-4814-98C0-8E014A57A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6DEE92-C32D-4A32-8611-CD5A17CD5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6EDA2D-3DA6-472E-BEB3-B61CAC4A0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7EA7-D75D-48BD-8ED4-B7B0F786D812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036AAC-F176-4144-B8B0-CCDF2751F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4FE63A-DA8D-4972-BAB3-D9B2B52E1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34BF-A75E-408E-B0E4-F2577A6C1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19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88AE26-0916-4211-967D-8B3B87D41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6D3C45-494A-4B3D-B2B5-847AF0C90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B68150-1FF8-4BC1-A40A-B9B38FB8B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7EA7-D75D-48BD-8ED4-B7B0F786D812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588081-A349-4B6B-91A8-F0F7B43B5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60F199-19DA-4F65-A632-499D28BA8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34BF-A75E-408E-B0E4-F2577A6C1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61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D56E0C-888D-4CED-BFB2-4F6D484A7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FEBBA7-F988-46BB-AE08-B41ACC738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A4459C-FE45-4789-B35B-7DF1CDF8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7EA7-D75D-48BD-8ED4-B7B0F786D812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49A88F-F87E-48E5-8117-380D2FD8A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57398B-4309-4FDA-83E7-FCED2C015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34BF-A75E-408E-B0E4-F2577A6C1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2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EE3413-5717-4310-B9C6-93DCB884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8C5634-9830-4C55-9CB2-6D8BDA368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503C853-AC76-4AAB-A6D3-09088652F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9B71CA-29BC-4D70-9C03-8EDF674E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7EA7-D75D-48BD-8ED4-B7B0F786D812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FBF581-7210-4644-BD4D-65AB07A41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AF6FEA-3023-4D55-87CA-A20EE8C0A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34BF-A75E-408E-B0E4-F2577A6C1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79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F7D91A-267D-40C5-B53D-15314279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4340C8-257C-44D9-AA66-23F77B73C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AC726B6-94DF-4EDB-A0C2-AA31E21B1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CE53547-BDA7-4892-8403-5ED69B250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703989E-3404-4708-A3A6-AE0DDD59F3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59FCC01-D9AB-4D6B-BA1C-0DCA4439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7EA7-D75D-48BD-8ED4-B7B0F786D812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F1C2F99-B0D9-4CD0-B639-63DBCCC2B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4B5FF7F-7C55-45D6-9876-D3FD2154F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34BF-A75E-408E-B0E4-F2577A6C1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19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FF94E-3422-4003-8D64-626E9E660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8E04C2-8603-4052-91EE-372712219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7EA7-D75D-48BD-8ED4-B7B0F786D812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1F3EB-4C3B-4663-9E80-D1DA670AF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182DB5-CA71-465F-B589-7BAEB391B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34BF-A75E-408E-B0E4-F2577A6C1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80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F9EF4B1-967A-446B-AC4F-6129A864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7EA7-D75D-48BD-8ED4-B7B0F786D812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D7FB61C-5226-4073-99D0-3B8AD5E48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D1D6E9-45BC-4A9C-9E1D-68FAE6CAC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34BF-A75E-408E-B0E4-F2577A6C1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66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12F7F0-940E-41E3-8B1B-49DF39B52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CB10C2-A4A5-4B6A-B87A-5CBD4AC0C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675202-7E63-4A5B-9321-92408E49C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D31FBA-5931-46B4-9D68-1FFD61E3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7EA7-D75D-48BD-8ED4-B7B0F786D812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B579F9-74E5-42C9-8F43-62D5103D3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F4CC1B-F91D-4380-A0FF-5F93000E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34BF-A75E-408E-B0E4-F2577A6C1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37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5340D1-9EB8-4E29-B361-8304FEE71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7852D9B-3E6A-4E26-A134-D92978BA4D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FEFCC0F-65D2-4FE7-A3C2-F515378EE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EE9656-D140-4BC7-BD81-BA6CA3CEA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7EA7-D75D-48BD-8ED4-B7B0F786D812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97B387-528A-448A-8216-A8152C216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51BF8C-C434-46B8-BB87-E3627E1F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34BF-A75E-408E-B0E4-F2577A6C1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30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7D4FCCA-B671-4DE7-86AF-A767D761D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F471E2-F0E2-4082-AB32-C595A2A50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6D56A6-88D6-4FCD-A993-CA6B36A16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B7EA7-D75D-48BD-8ED4-B7B0F786D812}" type="datetimeFigureOut">
              <a:rPr kumimoji="1" lang="ja-JP" altLang="en-US" smtClean="0"/>
              <a:t>2017/10/28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399923-1960-43D7-9256-12D6DC3BBD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1F5581-19AF-4BCC-B388-E7A9AB69F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34BF-A75E-408E-B0E4-F2577A6C1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61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CCF910-215A-4670-AAB6-50EE84FE2ADD}"/>
              </a:ext>
            </a:extLst>
          </p:cNvPr>
          <p:cNvSpPr txBox="1"/>
          <p:nvPr/>
        </p:nvSpPr>
        <p:spPr>
          <a:xfrm>
            <a:off x="1666411" y="805884"/>
            <a:ext cx="9251304" cy="2113586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r"/>
            <a:r>
              <a:rPr kumimoji="1" lang="ja-JP" altLang="en-US" sz="6600" dirty="0">
                <a:ln w="19050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張替え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</a:t>
            </a:r>
            <a:r>
              <a:rPr kumimoji="1" lang="ja-JP" altLang="en-US" sz="6600" dirty="0">
                <a:ln w="19050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リフォーム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もしたい！</a:t>
            </a:r>
            <a:br>
              <a:rPr lang="en-US" altLang="ja-JP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40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そんなあなたに</a:t>
            </a:r>
            <a:r>
              <a:rPr lang="ja-JP" altLang="en-US" sz="6000" spc="-100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お得</a:t>
            </a:r>
            <a:r>
              <a:rPr lang="ja-JP" altLang="en-US" sz="4800" spc="-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</a:t>
            </a:r>
            <a:r>
              <a:rPr lang="ja-JP" altLang="en-US" sz="6000" spc="-100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プラン</a:t>
            </a:r>
            <a:r>
              <a:rPr lang="ja-JP" altLang="en-US" sz="40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があります</a:t>
            </a:r>
            <a:r>
              <a:rPr lang="ja-JP" altLang="en-US" sz="44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kumimoji="1" lang="ja-JP" altLang="en-US" sz="4800" spc="-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0574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B983B905-AF30-48D4-930C-4671D9F64D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986" y="0"/>
            <a:ext cx="48690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16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</Words>
  <Application>Microsoft Office PowerPoint</Application>
  <PresentationFormat>ワイド画面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 o</dc:creator>
  <cp:lastModifiedBy>k o</cp:lastModifiedBy>
  <cp:revision>3</cp:revision>
  <dcterms:created xsi:type="dcterms:W3CDTF">2017-10-27T20:10:46Z</dcterms:created>
  <dcterms:modified xsi:type="dcterms:W3CDTF">2017-10-27T20:32:13Z</dcterms:modified>
</cp:coreProperties>
</file>